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Georgia" panose="02040502050405020303" pitchFamily="18" charset="0"/>
      <p:regular r:id="rId17"/>
      <p:bold r:id="rId18"/>
      <p:italic r:id="rId19"/>
      <p:boldItalic r:id="rId20"/>
    </p:embeddedFont>
    <p:embeddedFont>
      <p:font typeface="Nunito" pitchFamily="2" charset="-94"/>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d098aa58f8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098aa58f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d0fdf8a3d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d0fdf8a3d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d0fdf8a3da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d0fdf8a3da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d0fdf8a3da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d0fdf8a3d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1700"/>
              </a:spcBef>
              <a:spcAft>
                <a:spcPts val="0"/>
              </a:spcAft>
              <a:buNone/>
            </a:pPr>
            <a:r>
              <a:rPr lang="tr" sz="1200">
                <a:solidFill>
                  <a:srgbClr val="242424"/>
                </a:solidFill>
                <a:highlight>
                  <a:srgbClr val="FFFFFF"/>
                </a:highlight>
                <a:latin typeface="Georgia"/>
                <a:ea typeface="Georgia"/>
                <a:cs typeface="Georgia"/>
                <a:sym typeface="Georgia"/>
              </a:rPr>
              <a:t>Varsayılan kutucukların olduğu katmanla özellik katmanıyla ilk işlem katmanını oluştur. Elde edilen katmana bölge belirleme ve sınıflandırma yap. Ardından oluşan kutuların koordinatları ve sınıflandırma skorlarını al. Ardından oluşan sonuçları farklı boyutlarda farklı çerçevelerde tekrar tekrar yap. Oluşan sonuçta non-supression max ile oluaşn çerçeve sayısını ve tekrar edenleri azalt.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0fdf8a3d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0fdf8a3d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098aa58f8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098aa58f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098aa58f8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098aa58f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d098aa58f8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d098aa58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d098aa58f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d098aa58f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098aa58f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098aa58f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d098aa58f8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d098aa58f8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d0fdf8a3da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d0fdf8a3da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098aa58f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098aa58f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a:t>SSD </a:t>
            </a:r>
            <a:endParaRPr/>
          </a:p>
          <a:p>
            <a:pPr marL="0" lvl="0" indent="0" algn="ctr" rtl="0">
              <a:spcBef>
                <a:spcPts val="0"/>
              </a:spcBef>
              <a:spcAft>
                <a:spcPts val="0"/>
              </a:spcAft>
              <a:buNone/>
            </a:pPr>
            <a:r>
              <a:rPr lang="tr"/>
              <a:t>UYGULAMA</a:t>
            </a:r>
            <a:endParaRPr/>
          </a:p>
        </p:txBody>
      </p:sp>
      <p:sp>
        <p:nvSpPr>
          <p:cNvPr id="129" name="Google Shape;129;p13"/>
          <p:cNvSpPr txBox="1">
            <a:spLocks noGrp="1"/>
          </p:cNvSpPr>
          <p:nvPr>
            <p:ph type="subTitle" idx="1"/>
          </p:nvPr>
        </p:nvSpPr>
        <p:spPr>
          <a:xfrm>
            <a:off x="6330975" y="4413575"/>
            <a:ext cx="2596200" cy="52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tr"/>
              <a:t>ONUR BUĞTEKİN</a:t>
            </a:r>
            <a:endParaRPr/>
          </a:p>
          <a:p>
            <a:pPr marL="0" lvl="0" indent="0" algn="ctr" rtl="0">
              <a:spcBef>
                <a:spcPts val="0"/>
              </a:spcBef>
              <a:spcAft>
                <a:spcPts val="0"/>
              </a:spcAft>
              <a:buNone/>
            </a:pPr>
            <a:r>
              <a:rPr lang="tr"/>
              <a:t>20260810032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MODELİ YÜKLEME</a:t>
            </a:r>
            <a:endParaRPr/>
          </a:p>
        </p:txBody>
      </p:sp>
      <p:pic>
        <p:nvPicPr>
          <p:cNvPr id="189" name="Google Shape;189;p22"/>
          <p:cNvPicPr preferRelativeResize="0"/>
          <p:nvPr/>
        </p:nvPicPr>
        <p:blipFill>
          <a:blip r:embed="rId3">
            <a:alphaModFix/>
          </a:blip>
          <a:stretch>
            <a:fillRect/>
          </a:stretch>
        </p:blipFill>
        <p:spPr>
          <a:xfrm>
            <a:off x="721300" y="922875"/>
            <a:ext cx="6186001" cy="4024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195" name="Google Shape;195;p23"/>
          <p:cNvPicPr preferRelativeResize="0"/>
          <p:nvPr/>
        </p:nvPicPr>
        <p:blipFill>
          <a:blip r:embed="rId3">
            <a:alphaModFix/>
          </a:blip>
          <a:stretch>
            <a:fillRect/>
          </a:stretch>
        </p:blipFill>
        <p:spPr>
          <a:xfrm>
            <a:off x="216000" y="1375150"/>
            <a:ext cx="8683000" cy="342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UYGULAMA</a:t>
            </a:r>
            <a:endParaRPr/>
          </a:p>
        </p:txBody>
      </p:sp>
      <p:pic>
        <p:nvPicPr>
          <p:cNvPr id="201" name="Google Shape;201;p24"/>
          <p:cNvPicPr preferRelativeResize="0"/>
          <p:nvPr/>
        </p:nvPicPr>
        <p:blipFill>
          <a:blip r:embed="rId3">
            <a:alphaModFix/>
          </a:blip>
          <a:stretch>
            <a:fillRect/>
          </a:stretch>
        </p:blipFill>
        <p:spPr>
          <a:xfrm>
            <a:off x="2091675" y="897825"/>
            <a:ext cx="4960649" cy="3891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NMS-IOU</a:t>
            </a:r>
            <a:endParaRPr/>
          </a:p>
        </p:txBody>
      </p:sp>
      <p:pic>
        <p:nvPicPr>
          <p:cNvPr id="207" name="Google Shape;207;p25"/>
          <p:cNvPicPr preferRelativeResize="0"/>
          <p:nvPr/>
        </p:nvPicPr>
        <p:blipFill>
          <a:blip r:embed="rId3">
            <a:alphaModFix/>
          </a:blip>
          <a:stretch>
            <a:fillRect/>
          </a:stretch>
        </p:blipFill>
        <p:spPr>
          <a:xfrm>
            <a:off x="2896100" y="1505000"/>
            <a:ext cx="5912401" cy="2807850"/>
          </a:xfrm>
          <a:prstGeom prst="rect">
            <a:avLst/>
          </a:prstGeom>
          <a:noFill/>
          <a:ln>
            <a:noFill/>
          </a:ln>
        </p:spPr>
      </p:pic>
      <p:pic>
        <p:nvPicPr>
          <p:cNvPr id="208" name="Google Shape;208;p25"/>
          <p:cNvPicPr preferRelativeResize="0"/>
          <p:nvPr/>
        </p:nvPicPr>
        <p:blipFill>
          <a:blip r:embed="rId4">
            <a:alphaModFix/>
          </a:blip>
          <a:stretch>
            <a:fillRect/>
          </a:stretch>
        </p:blipFill>
        <p:spPr>
          <a:xfrm>
            <a:off x="722925" y="1404962"/>
            <a:ext cx="1834700" cy="300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UYGULAMA</a:t>
            </a:r>
            <a:endParaRPr/>
          </a:p>
        </p:txBody>
      </p:sp>
      <p:pic>
        <p:nvPicPr>
          <p:cNvPr id="214" name="Google Shape;214;p26"/>
          <p:cNvPicPr preferRelativeResize="0"/>
          <p:nvPr/>
        </p:nvPicPr>
        <p:blipFill>
          <a:blip r:embed="rId3">
            <a:alphaModFix/>
          </a:blip>
          <a:stretch>
            <a:fillRect/>
          </a:stretch>
        </p:blipFill>
        <p:spPr>
          <a:xfrm>
            <a:off x="1916763" y="908675"/>
            <a:ext cx="5114774" cy="402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body" idx="1"/>
          </p:nvPr>
        </p:nvSpPr>
        <p:spPr>
          <a:xfrm>
            <a:off x="819150" y="1211375"/>
            <a:ext cx="7505700" cy="322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500" b="1"/>
          </a:p>
          <a:p>
            <a:pPr marL="0" lvl="0" indent="0" algn="l" rtl="0">
              <a:spcBef>
                <a:spcPts val="1200"/>
              </a:spcBef>
              <a:spcAft>
                <a:spcPts val="1200"/>
              </a:spcAft>
              <a:buNone/>
            </a:pPr>
            <a:endParaRPr/>
          </a:p>
        </p:txBody>
      </p:sp>
      <p:pic>
        <p:nvPicPr>
          <p:cNvPr id="135" name="Google Shape;135;p14"/>
          <p:cNvPicPr preferRelativeResize="0"/>
          <p:nvPr/>
        </p:nvPicPr>
        <p:blipFill>
          <a:blip r:embed="rId3">
            <a:alphaModFix/>
          </a:blip>
          <a:stretch>
            <a:fillRect/>
          </a:stretch>
        </p:blipFill>
        <p:spPr>
          <a:xfrm>
            <a:off x="1020523" y="1628373"/>
            <a:ext cx="7102953" cy="3227400"/>
          </a:xfrm>
          <a:prstGeom prst="rect">
            <a:avLst/>
          </a:prstGeom>
          <a:noFill/>
          <a:ln>
            <a:noFill/>
          </a:ln>
        </p:spPr>
      </p:pic>
      <p:sp>
        <p:nvSpPr>
          <p:cNvPr id="136" name="Google Shape;136;p14"/>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VERİ HAZIRLIĞI VE TOPLAMA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LABELING</a:t>
            </a:r>
            <a:endParaRPr/>
          </a:p>
        </p:txBody>
      </p:sp>
      <p:pic>
        <p:nvPicPr>
          <p:cNvPr id="142" name="Google Shape;142;p15"/>
          <p:cNvPicPr preferRelativeResize="0"/>
          <p:nvPr/>
        </p:nvPicPr>
        <p:blipFill>
          <a:blip r:embed="rId3">
            <a:alphaModFix/>
          </a:blip>
          <a:stretch>
            <a:fillRect/>
          </a:stretch>
        </p:blipFill>
        <p:spPr>
          <a:xfrm>
            <a:off x="5593350" y="1180550"/>
            <a:ext cx="2633650" cy="3271351"/>
          </a:xfrm>
          <a:prstGeom prst="rect">
            <a:avLst/>
          </a:prstGeom>
          <a:noFill/>
          <a:ln>
            <a:noFill/>
          </a:ln>
        </p:spPr>
      </p:pic>
      <p:pic>
        <p:nvPicPr>
          <p:cNvPr id="143" name="Google Shape;143;p15"/>
          <p:cNvPicPr preferRelativeResize="0"/>
          <p:nvPr/>
        </p:nvPicPr>
        <p:blipFill>
          <a:blip r:embed="rId4">
            <a:alphaModFix/>
          </a:blip>
          <a:stretch>
            <a:fillRect/>
          </a:stretch>
        </p:blipFill>
        <p:spPr>
          <a:xfrm>
            <a:off x="721300" y="1082675"/>
            <a:ext cx="3855075" cy="3369225"/>
          </a:xfrm>
          <a:prstGeom prst="rect">
            <a:avLst/>
          </a:prstGeom>
          <a:noFill/>
          <a:ln>
            <a:noFill/>
          </a:ln>
        </p:spPr>
      </p:pic>
      <p:pic>
        <p:nvPicPr>
          <p:cNvPr id="144" name="Google Shape;144;p15"/>
          <p:cNvPicPr preferRelativeResize="0"/>
          <p:nvPr/>
        </p:nvPicPr>
        <p:blipFill>
          <a:blip r:embed="rId5">
            <a:alphaModFix/>
          </a:blip>
          <a:stretch>
            <a:fillRect/>
          </a:stretch>
        </p:blipFill>
        <p:spPr>
          <a:xfrm>
            <a:off x="2000400" y="4517125"/>
            <a:ext cx="5143200" cy="389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TENSERFLOW AYARLAMASI</a:t>
            </a:r>
            <a:endParaRPr/>
          </a:p>
        </p:txBody>
      </p:sp>
      <p:pic>
        <p:nvPicPr>
          <p:cNvPr id="150" name="Google Shape;150;p16"/>
          <p:cNvPicPr preferRelativeResize="0"/>
          <p:nvPr/>
        </p:nvPicPr>
        <p:blipFill>
          <a:blip r:embed="rId3">
            <a:alphaModFix/>
          </a:blip>
          <a:stretch>
            <a:fillRect/>
          </a:stretch>
        </p:blipFill>
        <p:spPr>
          <a:xfrm>
            <a:off x="721300" y="1278250"/>
            <a:ext cx="2633650" cy="3271351"/>
          </a:xfrm>
          <a:prstGeom prst="rect">
            <a:avLst/>
          </a:prstGeom>
          <a:noFill/>
          <a:ln>
            <a:noFill/>
          </a:ln>
        </p:spPr>
      </p:pic>
      <p:pic>
        <p:nvPicPr>
          <p:cNvPr id="151" name="Google Shape;151;p16"/>
          <p:cNvPicPr preferRelativeResize="0"/>
          <p:nvPr/>
        </p:nvPicPr>
        <p:blipFill>
          <a:blip r:embed="rId4">
            <a:alphaModFix/>
          </a:blip>
          <a:stretch>
            <a:fillRect/>
          </a:stretch>
        </p:blipFill>
        <p:spPr>
          <a:xfrm>
            <a:off x="3591175" y="1517387"/>
            <a:ext cx="4965450" cy="2793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tr"/>
              <a:t>PRE TRAINED MODEL İLE TRANSFER LEARNING</a:t>
            </a:r>
            <a:endParaRPr/>
          </a:p>
        </p:txBody>
      </p:sp>
      <p:pic>
        <p:nvPicPr>
          <p:cNvPr id="157" name="Google Shape;157;p17"/>
          <p:cNvPicPr preferRelativeResize="0"/>
          <p:nvPr/>
        </p:nvPicPr>
        <p:blipFill>
          <a:blip r:embed="rId3">
            <a:alphaModFix/>
          </a:blip>
          <a:stretch>
            <a:fillRect/>
          </a:stretch>
        </p:blipFill>
        <p:spPr>
          <a:xfrm>
            <a:off x="721300" y="1671975"/>
            <a:ext cx="8110724" cy="2265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tr"/>
              <a:t>PRE TRAINED MODEL İLE TRANSFER LEARNING</a:t>
            </a:r>
            <a:endParaRPr/>
          </a:p>
        </p:txBody>
      </p:sp>
      <p:pic>
        <p:nvPicPr>
          <p:cNvPr id="163" name="Google Shape;163;p18"/>
          <p:cNvPicPr preferRelativeResize="0"/>
          <p:nvPr/>
        </p:nvPicPr>
        <p:blipFill>
          <a:blip r:embed="rId3">
            <a:alphaModFix/>
          </a:blip>
          <a:stretch>
            <a:fillRect/>
          </a:stretch>
        </p:blipFill>
        <p:spPr>
          <a:xfrm>
            <a:off x="1024988" y="1343473"/>
            <a:ext cx="7094024" cy="3554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TRAINING</a:t>
            </a:r>
            <a:endParaRPr/>
          </a:p>
        </p:txBody>
      </p:sp>
      <p:pic>
        <p:nvPicPr>
          <p:cNvPr id="170" name="Google Shape;170;p19"/>
          <p:cNvPicPr preferRelativeResize="0"/>
          <p:nvPr/>
        </p:nvPicPr>
        <p:blipFill>
          <a:blip r:embed="rId3">
            <a:alphaModFix/>
          </a:blip>
          <a:stretch>
            <a:fillRect/>
          </a:stretch>
        </p:blipFill>
        <p:spPr>
          <a:xfrm>
            <a:off x="230025" y="1278250"/>
            <a:ext cx="8683951" cy="305925"/>
          </a:xfrm>
          <a:prstGeom prst="rect">
            <a:avLst/>
          </a:prstGeom>
          <a:noFill/>
          <a:ln>
            <a:noFill/>
          </a:ln>
        </p:spPr>
      </p:pic>
      <p:pic>
        <p:nvPicPr>
          <p:cNvPr id="171" name="Google Shape;171;p19"/>
          <p:cNvPicPr preferRelativeResize="0"/>
          <p:nvPr/>
        </p:nvPicPr>
        <p:blipFill>
          <a:blip r:embed="rId4">
            <a:alphaModFix/>
          </a:blip>
          <a:stretch>
            <a:fillRect/>
          </a:stretch>
        </p:blipFill>
        <p:spPr>
          <a:xfrm>
            <a:off x="1537100" y="1703800"/>
            <a:ext cx="6069799" cy="3108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TRAINING</a:t>
            </a:r>
            <a:endParaRPr/>
          </a:p>
        </p:txBody>
      </p:sp>
      <p:pic>
        <p:nvPicPr>
          <p:cNvPr id="177" name="Google Shape;177;p20"/>
          <p:cNvPicPr preferRelativeResize="0"/>
          <p:nvPr/>
        </p:nvPicPr>
        <p:blipFill>
          <a:blip r:embed="rId3">
            <a:alphaModFix/>
          </a:blip>
          <a:stretch>
            <a:fillRect/>
          </a:stretch>
        </p:blipFill>
        <p:spPr>
          <a:xfrm>
            <a:off x="2080788" y="886950"/>
            <a:ext cx="4982426" cy="4059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721300" y="323650"/>
            <a:ext cx="7505700" cy="954600"/>
          </a:xfrm>
          <a:prstGeom prst="rect">
            <a:avLst/>
          </a:prstGeom>
        </p:spPr>
        <p:txBody>
          <a:bodyPr spcFirstLastPara="1" wrap="square" lIns="91425" tIns="91425" rIns="91425" bIns="91425" anchor="t" anchorCtr="0">
            <a:normAutofit fontScale="90000"/>
          </a:bodyPr>
          <a:lstStyle/>
          <a:p>
            <a:pPr marL="0" lvl="0" indent="0" algn="just" rtl="0">
              <a:spcBef>
                <a:spcPts val="0"/>
              </a:spcBef>
              <a:spcAft>
                <a:spcPts val="0"/>
              </a:spcAft>
              <a:buNone/>
            </a:pPr>
            <a:r>
              <a:rPr lang="tr"/>
              <a:t>MODELİ YÜKLEME</a:t>
            </a:r>
            <a:endParaRPr/>
          </a:p>
          <a:p>
            <a:pPr marL="0" lvl="0" indent="0" algn="just" rtl="0">
              <a:spcBef>
                <a:spcPts val="0"/>
              </a:spcBef>
              <a:spcAft>
                <a:spcPts val="0"/>
              </a:spcAft>
              <a:buNone/>
            </a:pPr>
            <a:endParaRPr/>
          </a:p>
        </p:txBody>
      </p:sp>
      <p:pic>
        <p:nvPicPr>
          <p:cNvPr id="183" name="Google Shape;183;p21"/>
          <p:cNvPicPr preferRelativeResize="0"/>
          <p:nvPr/>
        </p:nvPicPr>
        <p:blipFill>
          <a:blip r:embed="rId3">
            <a:alphaModFix/>
          </a:blip>
          <a:stretch>
            <a:fillRect/>
          </a:stretch>
        </p:blipFill>
        <p:spPr>
          <a:xfrm>
            <a:off x="224087" y="1366750"/>
            <a:ext cx="8695824" cy="27195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Words>
  <Application>Microsoft Office PowerPoint</Application>
  <PresentationFormat>Ekran Gösterisi (16:9)</PresentationFormat>
  <Paragraphs>18</Paragraphs>
  <Slides>14</Slides>
  <Notes>14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14</vt:i4>
      </vt:variant>
    </vt:vector>
  </HeadingPairs>
  <TitlesOfParts>
    <vt:vector size="19" baseType="lpstr">
      <vt:lpstr>Arial</vt:lpstr>
      <vt:lpstr>Georgia</vt:lpstr>
      <vt:lpstr>Nunito</vt:lpstr>
      <vt:lpstr>Calibri</vt:lpstr>
      <vt:lpstr>Shift</vt:lpstr>
      <vt:lpstr>SSD  UYGULAMA</vt:lpstr>
      <vt:lpstr>VERİ HAZIRLIĞI VE TOPLAMA</vt:lpstr>
      <vt:lpstr>LABELING</vt:lpstr>
      <vt:lpstr>TENSERFLOW AYARLAMASI</vt:lpstr>
      <vt:lpstr>PRE TRAINED MODEL İLE TRANSFER LEARNING</vt:lpstr>
      <vt:lpstr>PRE TRAINED MODEL İLE TRANSFER LEARNING</vt:lpstr>
      <vt:lpstr>TRAINING</vt:lpstr>
      <vt:lpstr>TRAINING</vt:lpstr>
      <vt:lpstr>MODELİ YÜKLEME </vt:lpstr>
      <vt:lpstr>MODELİ YÜKLEME</vt:lpstr>
      <vt:lpstr>MODEL</vt:lpstr>
      <vt:lpstr>UYGULAMA</vt:lpstr>
      <vt:lpstr>NMS-IOU</vt:lpstr>
      <vt:lpstr>UYGULAMA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  UYGULAMA</dc:title>
  <cp:lastModifiedBy>Onur BUĞTEKİN</cp:lastModifiedBy>
  <cp:revision>1</cp:revision>
  <dcterms:modified xsi:type="dcterms:W3CDTF">2024-04-30T16:44:30Z</dcterms:modified>
</cp:coreProperties>
</file>